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745" r:id="rId3"/>
    <p:sldMasterId id="2147483765" r:id="rId4"/>
    <p:sldMasterId id="2147483781" r:id="rId5"/>
    <p:sldMasterId id="2147483801" r:id="rId6"/>
    <p:sldMasterId id="2147483709" r:id="rId7"/>
    <p:sldMasterId id="2147483729" r:id="rId8"/>
  </p:sldMasterIdLst>
  <p:notesMasterIdLst>
    <p:notesMasterId r:id="rId10"/>
  </p:notesMasterIdLst>
  <p:handoutMasterIdLst>
    <p:handoutMasterId r:id="rId11"/>
  </p:handoutMasterIdLst>
  <p:sldIdLst>
    <p:sldId id="391" r:id="rId9"/>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1D34"/>
    <a:srgbClr val="00A9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37" autoAdjust="0"/>
    <p:restoredTop sz="96197" autoAdjust="0"/>
  </p:normalViewPr>
  <p:slideViewPr>
    <p:cSldViewPr showGuides="1">
      <p:cViewPr varScale="1">
        <p:scale>
          <a:sx n="161" d="100"/>
          <a:sy n="161" d="100"/>
        </p:scale>
        <p:origin x="208" y="256"/>
      </p:cViewPr>
      <p:guideLst>
        <p:guide orient="horz" pos="1620"/>
        <p:guide orient="horz" pos="599"/>
        <p:guide pos="2880"/>
        <p:guide pos="5602"/>
        <p:guide pos="15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howGuides="1">
      <p:cViewPr varScale="1">
        <p:scale>
          <a:sx n="121" d="100"/>
          <a:sy n="121" d="100"/>
        </p:scale>
        <p:origin x="4938" y="11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21/7/2023</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21/7/2023</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Source: https://my.csiro.au/OrgInfo/Structure/Support/Indigenous/Resources</a:t>
            </a:r>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1633254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GB"/>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77597871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5602" userDrawn="1">
          <p15:clr>
            <a:srgbClr val="FBAE40"/>
          </p15:clr>
        </p15:guide>
        <p15:guide id="4"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GB"/>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Title 3"/>
          <p:cNvSpPr>
            <a:spLocks noGrp="1"/>
          </p:cNvSpPr>
          <p:nvPr>
            <p:ph type="title"/>
          </p:nvPr>
        </p:nvSpPr>
        <p:spPr>
          <a:xfrm>
            <a:off x="251520" y="805458"/>
            <a:ext cx="4032448" cy="639365"/>
          </a:xfrm>
        </p:spPr>
        <p:txBody>
          <a:bodyPr/>
          <a:lstStyle/>
          <a:p>
            <a:r>
              <a:rPr lang="en-GB"/>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713308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5760640"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pic>
        <p:nvPicPr>
          <p:cNvPr id="7" name="Graphic 6">
            <a:extLst>
              <a:ext uri="{FF2B5EF4-FFF2-40B4-BE49-F238E27FC236}">
                <a16:creationId xmlns:a16="http://schemas.microsoft.com/office/drawing/2014/main" id="{E95FEBB1-2FB4-404D-B517-C1502B5932F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9" name="Rectangle 8">
            <a:extLst>
              <a:ext uri="{FF2B5EF4-FFF2-40B4-BE49-F238E27FC236}">
                <a16:creationId xmlns:a16="http://schemas.microsoft.com/office/drawing/2014/main" id="{F93F3E07-2251-45C6-9608-F9B7BC275A58}"/>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7209231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576064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pic>
        <p:nvPicPr>
          <p:cNvPr id="7" name="Graphic 6">
            <a:extLst>
              <a:ext uri="{FF2B5EF4-FFF2-40B4-BE49-F238E27FC236}">
                <a16:creationId xmlns:a16="http://schemas.microsoft.com/office/drawing/2014/main" id="{826E1E94-9471-4672-BA14-8DD18A74FB5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8" name="Rectangle 7">
            <a:extLst>
              <a:ext uri="{FF2B5EF4-FFF2-40B4-BE49-F238E27FC236}">
                <a16:creationId xmlns:a16="http://schemas.microsoft.com/office/drawing/2014/main" id="{1CBBD1A7-F5C4-41D4-8812-4A43FA84033A}"/>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61674689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09831" y="411510"/>
            <a:ext cx="4324337"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6" name="Picture 5">
            <a:extLst>
              <a:ext uri="{FF2B5EF4-FFF2-40B4-BE49-F238E27FC236}">
                <a16:creationId xmlns:a16="http://schemas.microsoft.com/office/drawing/2014/main" id="{CD406DC2-4C63-CE6E-8989-E5CBD84A96E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1760" y="411510"/>
            <a:ext cx="4320479" cy="4320479"/>
          </a:xfrm>
          <a:prstGeom prst="rect">
            <a:avLst/>
          </a:prstGeom>
        </p:spPr>
      </p:pic>
    </p:spTree>
    <p:extLst>
      <p:ext uri="{BB962C8B-B14F-4D97-AF65-F5344CB8AC3E}">
        <p14:creationId xmlns:p14="http://schemas.microsoft.com/office/powerpoint/2010/main" val="407121077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C">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3" name="Picture 2">
            <a:extLst>
              <a:ext uri="{FF2B5EF4-FFF2-40B4-BE49-F238E27FC236}">
                <a16:creationId xmlns:a16="http://schemas.microsoft.com/office/drawing/2014/main" id="{D5A1AF00-555A-4FD8-DF4E-B5BCF4779C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11759" y="409582"/>
            <a:ext cx="4320479" cy="4320479"/>
          </a:xfrm>
          <a:prstGeom prst="rect">
            <a:avLst/>
          </a:prstGeom>
        </p:spPr>
      </p:pic>
    </p:spTree>
    <p:extLst>
      <p:ext uri="{BB962C8B-B14F-4D97-AF65-F5344CB8AC3E}">
        <p14:creationId xmlns:p14="http://schemas.microsoft.com/office/powerpoint/2010/main" val="25078418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D2C90276-62BF-55D4-CEF4-D7FFC9C5977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1759" y="411510"/>
            <a:ext cx="4320479" cy="4320479"/>
          </a:xfrm>
          <a:prstGeom prst="rect">
            <a:avLst/>
          </a:prstGeom>
        </p:spPr>
      </p:pic>
    </p:spTree>
    <p:extLst>
      <p:ext uri="{BB962C8B-B14F-4D97-AF65-F5344CB8AC3E}">
        <p14:creationId xmlns:p14="http://schemas.microsoft.com/office/powerpoint/2010/main" val="3453430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75278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55591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GB"/>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Title 3"/>
          <p:cNvSpPr>
            <a:spLocks noGrp="1"/>
          </p:cNvSpPr>
          <p:nvPr>
            <p:ph type="title"/>
          </p:nvPr>
        </p:nvSpPr>
        <p:spPr>
          <a:xfrm>
            <a:off x="251520" y="805458"/>
            <a:ext cx="6336704" cy="639365"/>
          </a:xfrm>
        </p:spPr>
        <p:txBody>
          <a:bodyPr/>
          <a:lstStyle/>
          <a:p>
            <a:r>
              <a:rPr lang="en-GB"/>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42093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981370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72253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1497607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05885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9510724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half horizontal image (about us only)">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2767500"/>
            <a:ext cx="9143999" cy="23760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4" name="Title 3"/>
          <p:cNvSpPr>
            <a:spLocks noGrp="1"/>
          </p:cNvSpPr>
          <p:nvPr>
            <p:ph type="title"/>
          </p:nvPr>
        </p:nvSpPr>
        <p:spPr>
          <a:xfrm>
            <a:off x="251520" y="805458"/>
            <a:ext cx="8640960" cy="639365"/>
          </a:xfrm>
        </p:spPr>
        <p:txBody>
          <a:bodyPr/>
          <a:lstStyle/>
          <a:p>
            <a:r>
              <a:rPr lang="en-US" dirty="0"/>
              <a:t>Click to edit Master title style</a:t>
            </a:r>
            <a:endParaRPr lang="en-AU" dirty="0"/>
          </a:p>
        </p:txBody>
      </p:sp>
    </p:spTree>
    <p:extLst>
      <p:ext uri="{BB962C8B-B14F-4D97-AF65-F5344CB8AC3E}">
        <p14:creationId xmlns:p14="http://schemas.microsoft.com/office/powerpoint/2010/main" val="26154370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3512395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193398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95252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94395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960003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75385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585760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747962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5631774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063129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230464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01047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102242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0504013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4538494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3214813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63885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GB"/>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93824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864123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GB"/>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6" name="Picture 45"/>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463021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3" name="Picture 42"/>
          <p:cNvPicPr>
            <a:picLocks noChangeAspect="1"/>
          </p:cNvPicPr>
          <p:nvPr userDrawn="1"/>
        </p:nvPicPr>
        <p:blipFill>
          <a:blip r:embed="rId2"/>
          <a:stretch>
            <a:fillRect/>
          </a:stretch>
        </p:blipFill>
        <p:spPr>
          <a:xfrm>
            <a:off x="251520" y="267494"/>
            <a:ext cx="720080" cy="720080"/>
          </a:xfrm>
          <a:prstGeom prst="rect">
            <a:avLst/>
          </a:prstGeom>
        </p:spPr>
      </p:pic>
      <p:sp>
        <p:nvSpPr>
          <p:cNvPr id="2" name="Title 1"/>
          <p:cNvSpPr>
            <a:spLocks noGrp="1"/>
          </p:cNvSpPr>
          <p:nvPr>
            <p:ph type="title"/>
          </p:nvPr>
        </p:nvSpPr>
        <p:spPr>
          <a:xfrm>
            <a:off x="251520" y="1136676"/>
            <a:ext cx="3672408" cy="639365"/>
          </a:xfrm>
        </p:spPr>
        <p:txBody>
          <a:bodyPr/>
          <a:lstStyle/>
          <a:p>
            <a:r>
              <a:rPr lang="en-GB"/>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GB"/>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GB"/>
              <a:t>Click icon to add picture</a:t>
            </a:r>
            <a:endParaRPr lang="en-AU" dirty="0"/>
          </a:p>
        </p:txBody>
      </p:sp>
    </p:spTree>
    <p:extLst>
      <p:ext uri="{BB962C8B-B14F-4D97-AF65-F5344CB8AC3E}">
        <p14:creationId xmlns:p14="http://schemas.microsoft.com/office/powerpoint/2010/main" val="294196142"/>
      </p:ext>
    </p:extLst>
  </p:cSld>
  <p:clrMapOvr>
    <a:masterClrMapping/>
  </p:clrMapOvr>
  <p:extLst>
    <p:ext uri="{DCECCB84-F9BA-43D5-87BE-67443E8EF086}">
      <p15:sldGuideLst xmlns:p15="http://schemas.microsoft.com/office/powerpoint/2012/main">
        <p15:guide id="1" pos="158" userDrawn="1">
          <p15:clr>
            <a:srgbClr val="FBAE40"/>
          </p15:clr>
        </p15:guide>
        <p15:guide id="2" orient="horz" pos="1620">
          <p15:clr>
            <a:srgbClr val="FBAE40"/>
          </p15:clr>
        </p15:guide>
        <p15:guide id="3" pos="2880" userDrawn="1">
          <p15:clr>
            <a:srgbClr val="FBAE40"/>
          </p15:clr>
        </p15:guide>
        <p15:guide id="4" pos="560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Title 3"/>
          <p:cNvSpPr>
            <a:spLocks noGrp="1"/>
          </p:cNvSpPr>
          <p:nvPr>
            <p:ph type="title"/>
          </p:nvPr>
        </p:nvSpPr>
        <p:spPr/>
        <p:txBody>
          <a:bodyPr/>
          <a:lstStyle/>
          <a:p>
            <a:r>
              <a:rPr lang="en-GB"/>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096133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13687" y="413437"/>
            <a:ext cx="4316625"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69083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15323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93266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GB"/>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242697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011801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73959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554827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18358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2475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3576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7625945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982742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30666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82872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GB"/>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46466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58469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74645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112482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587599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34817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983121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181558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684997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1944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063824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a:extLst>
              <a:ext uri="{FF2B5EF4-FFF2-40B4-BE49-F238E27FC236}">
                <a16:creationId xmlns:a16="http://schemas.microsoft.com/office/drawing/2014/main" id="{9E31894D-BB7F-4DA8-8D6C-C5A7A751EA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A711503A-192E-4575-80CF-A393277570CC}"/>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219593427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8" name="Graphic 7">
            <a:extLst>
              <a:ext uri="{FF2B5EF4-FFF2-40B4-BE49-F238E27FC236}">
                <a16:creationId xmlns:a16="http://schemas.microsoft.com/office/drawing/2014/main" id="{D3F349AB-7817-4CF8-9EFC-2CD503B23F0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7" name="Rectangle 6">
            <a:extLst>
              <a:ext uri="{FF2B5EF4-FFF2-40B4-BE49-F238E27FC236}">
                <a16:creationId xmlns:a16="http://schemas.microsoft.com/office/drawing/2014/main" id="{5BB22E12-9556-46D6-9897-3CA8F81E5AF4}"/>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1222376629"/>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047122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3687" y="413437"/>
            <a:ext cx="4316625" cy="4316625"/>
          </a:xfrm>
          <a:prstGeom prst="rect">
            <a:avLst/>
          </a:prstGeom>
        </p:spPr>
      </p:pic>
      <p:pic>
        <p:nvPicPr>
          <p:cNvPr id="7" name="Graphic 6">
            <a:extLst>
              <a:ext uri="{FF2B5EF4-FFF2-40B4-BE49-F238E27FC236}">
                <a16:creationId xmlns:a16="http://schemas.microsoft.com/office/drawing/2014/main" id="{E2EE9FCB-7566-4817-BC3E-151216DAC545}"/>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51519" y="267494"/>
            <a:ext cx="2731182" cy="684000"/>
          </a:xfrm>
          <a:prstGeom prst="rect">
            <a:avLst/>
          </a:prstGeom>
        </p:spPr>
      </p:pic>
      <p:sp>
        <p:nvSpPr>
          <p:cNvPr id="8" name="Rectangle 7">
            <a:extLst>
              <a:ext uri="{FF2B5EF4-FFF2-40B4-BE49-F238E27FC236}">
                <a16:creationId xmlns:a16="http://schemas.microsoft.com/office/drawing/2014/main" id="{67F65CF7-BE56-42AE-89A3-8632383904C9}"/>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351360208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484798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578863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285501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815066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495822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007331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014072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0903267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548407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GB"/>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619254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5275922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2332496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207384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600878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069002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a:extLst>
              <a:ext uri="{FF2B5EF4-FFF2-40B4-BE49-F238E27FC236}">
                <a16:creationId xmlns:a16="http://schemas.microsoft.com/office/drawing/2014/main" id="{93E1FEB1-B064-4A02-9F41-042BA4A65F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9D8E361E-CD87-443C-800B-4A44210D567D}"/>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10984061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7" name="Graphic 6">
            <a:extLst>
              <a:ext uri="{FF2B5EF4-FFF2-40B4-BE49-F238E27FC236}">
                <a16:creationId xmlns:a16="http://schemas.microsoft.com/office/drawing/2014/main" id="{2595896B-47EC-4FA1-B742-A753A24055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1DCE8BE1-B123-4F39-B7B9-5731EE8B58DC}"/>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15342523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pic>
        <p:nvPicPr>
          <p:cNvPr id="8" name="Graphic 7">
            <a:extLst>
              <a:ext uri="{FF2B5EF4-FFF2-40B4-BE49-F238E27FC236}">
                <a16:creationId xmlns:a16="http://schemas.microsoft.com/office/drawing/2014/main" id="{C387BE29-1632-4D81-AE78-54533B5FB70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Tree>
    <p:extLst>
      <p:ext uri="{BB962C8B-B14F-4D97-AF65-F5344CB8AC3E}">
        <p14:creationId xmlns:p14="http://schemas.microsoft.com/office/powerpoint/2010/main" val="178486900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9" name="Graphic 8">
            <a:extLst>
              <a:ext uri="{FF2B5EF4-FFF2-40B4-BE49-F238E27FC236}">
                <a16:creationId xmlns:a16="http://schemas.microsoft.com/office/drawing/2014/main" id="{B1CABD70-4867-48FD-AC0D-DCF015F1BC3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11" name="Rectangle 10">
            <a:extLst>
              <a:ext uri="{FF2B5EF4-FFF2-40B4-BE49-F238E27FC236}">
                <a16:creationId xmlns:a16="http://schemas.microsoft.com/office/drawing/2014/main" id="{3ED3FF37-CBD0-4006-BB03-019DB869F03D}"/>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86475177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652120" y="470994"/>
            <a:ext cx="3249512" cy="276999"/>
          </a:xfrm>
          <a:prstGeom prst="rect">
            <a:avLst/>
          </a:prstGeom>
        </p:spPr>
        <p:txBody>
          <a:bodyPr wrap="square" lIns="0" tIns="0" rIns="0" bIns="0">
            <a:spAutoFit/>
          </a:bodyPr>
          <a:lstStyle/>
          <a:p>
            <a:pPr algn="r">
              <a:lnSpc>
                <a:spcPct val="90000"/>
              </a:lnSpc>
            </a:pPr>
            <a:r>
              <a:rPr lang="en-AU" sz="1000" dirty="0">
                <a:solidFill>
                  <a:schemeClr val="bg1"/>
                </a:solidFill>
              </a:rPr>
              <a:t>Operated by CSIRO, Australia’s National Science Agency, </a:t>
            </a:r>
            <a:br>
              <a:rPr lang="en-AU" sz="1000" dirty="0">
                <a:solidFill>
                  <a:schemeClr val="bg1"/>
                </a:solidFill>
              </a:rPr>
            </a:br>
            <a:r>
              <a:rPr lang="en-AU" sz="1000" dirty="0">
                <a:solidFill>
                  <a:schemeClr val="bg1"/>
                </a:solidFill>
              </a:rPr>
              <a:t>on behalf of the nation</a:t>
            </a:r>
          </a:p>
        </p:txBody>
      </p:sp>
      <p:pic>
        <p:nvPicPr>
          <p:cNvPr id="8" name="Graphic 7">
            <a:extLst>
              <a:ext uri="{FF2B5EF4-FFF2-40B4-BE49-F238E27FC236}">
                <a16:creationId xmlns:a16="http://schemas.microsoft.com/office/drawing/2014/main" id="{F4E7955D-800C-4935-BA3F-A34E93CC020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20" y="267494"/>
            <a:ext cx="2731182" cy="684000"/>
          </a:xfrm>
          <a:prstGeom prst="rect">
            <a:avLst/>
          </a:prstGeom>
        </p:spPr>
      </p:pic>
    </p:spTree>
    <p:extLst>
      <p:ext uri="{BB962C8B-B14F-4D97-AF65-F5344CB8AC3E}">
        <p14:creationId xmlns:p14="http://schemas.microsoft.com/office/powerpoint/2010/main" val="174621933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GB"/>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224472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463922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647519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642754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419339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954104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5488702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7132117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351679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07157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0078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1.emf"/><Relationship Id="rId2" Type="http://schemas.openxmlformats.org/officeDocument/2006/relationships/slideLayout" Target="../slideLayouts/slideLayout20.xml"/><Relationship Id="rId16"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image" Target="../media/image2.emf"/><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2.emf"/><Relationship Id="rId2"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image" Target="../media/image4.png"/><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theme" Target="../theme/theme5.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image" Target="../media/image5.sv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media/image5.sv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image" Target="../media/image4.png"/><Relationship Id="rId2" Type="http://schemas.openxmlformats.org/officeDocument/2006/relationships/slideLayout" Target="../slideLayouts/slideLayout88.xml"/><Relationship Id="rId16" Type="http://schemas.openxmlformats.org/officeDocument/2006/relationships/theme" Target="../theme/theme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image" Target="../media/image7.emf"/><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theme" Target="../theme/theme7.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image" Target="../media/image7.emf"/><Relationship Id="rId2" Type="http://schemas.openxmlformats.org/officeDocument/2006/relationships/slideLayout" Target="../slideLayouts/slideLayout126.xml"/><Relationship Id="rId16" Type="http://schemas.openxmlformats.org/officeDocument/2006/relationships/theme" Target="../theme/theme8.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GB"/>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20"/>
          <a:stretch>
            <a:fillRect/>
          </a:stretch>
        </p:blipFill>
        <p:spPr>
          <a:xfrm>
            <a:off x="251520" y="195486"/>
            <a:ext cx="442169" cy="442169"/>
          </a:xfrm>
          <a:prstGeom prst="rect">
            <a:avLst/>
          </a:prstGeom>
        </p:spPr>
      </p:pic>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655" r:id="rId3"/>
    <p:sldLayoutId id="2147483704" r:id="rId4"/>
    <p:sldLayoutId id="2147483680" r:id="rId5"/>
    <p:sldLayoutId id="2147483679" r:id="rId6"/>
    <p:sldLayoutId id="2147483661" r:id="rId7"/>
    <p:sldLayoutId id="2147483702" r:id="rId8"/>
    <p:sldLayoutId id="2147483706" r:id="rId9"/>
    <p:sldLayoutId id="2147483698" r:id="rId10"/>
    <p:sldLayoutId id="2147483699" r:id="rId11"/>
    <p:sldLayoutId id="2147483663" r:id="rId12"/>
    <p:sldLayoutId id="2147483707" r:id="rId13"/>
    <p:sldLayoutId id="2147483664" r:id="rId14"/>
    <p:sldLayoutId id="2147483667" r:id="rId15"/>
    <p:sldLayoutId id="2147483665" r:id="rId16"/>
    <p:sldLayoutId id="2147483682" r:id="rId17"/>
    <p:sldLayoutId id="2147483681" r:id="rId18"/>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Graphic 9">
            <a:extLst>
              <a:ext uri="{FF2B5EF4-FFF2-40B4-BE49-F238E27FC236}">
                <a16:creationId xmlns:a16="http://schemas.microsoft.com/office/drawing/2014/main" id="{88F4E070-DE66-4ABC-A8F6-3559DD6EA35B}"/>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51519" y="195486"/>
            <a:ext cx="1768081" cy="442800"/>
          </a:xfrm>
          <a:prstGeom prst="rect">
            <a:avLst/>
          </a:prstGeom>
        </p:spPr>
      </p:pic>
    </p:spTree>
    <p:extLst>
      <p:ext uri="{BB962C8B-B14F-4D97-AF65-F5344CB8AC3E}">
        <p14:creationId xmlns:p14="http://schemas.microsoft.com/office/powerpoint/2010/main" val="190495752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Graphic 9">
            <a:extLst>
              <a:ext uri="{FF2B5EF4-FFF2-40B4-BE49-F238E27FC236}">
                <a16:creationId xmlns:a16="http://schemas.microsoft.com/office/drawing/2014/main" id="{E48BB93D-47BD-4299-AC60-ADD2BF55C87B}"/>
              </a:ext>
              <a:ext uri="{C183D7F6-B498-43B3-948B-1728B52AA6E4}">
                <adec:decorative xmlns:adec="http://schemas.microsoft.com/office/drawing/2017/decorative" val="1"/>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153901" y="4561228"/>
            <a:ext cx="1768081" cy="442800"/>
          </a:xfrm>
          <a:prstGeom prst="rect">
            <a:avLst/>
          </a:prstGeom>
        </p:spPr>
      </p:pic>
    </p:spTree>
    <p:extLst>
      <p:ext uri="{BB962C8B-B14F-4D97-AF65-F5344CB8AC3E}">
        <p14:creationId xmlns:p14="http://schemas.microsoft.com/office/powerpoint/2010/main" val="364284643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824" r:id="rId4"/>
    <p:sldLayoutId id="2147483826" r:id="rId5"/>
    <p:sldLayoutId id="2147483825" r:id="rId6"/>
    <p:sldLayoutId id="2147483713" r:id="rId7"/>
    <p:sldLayoutId id="2147483714" r:id="rId8"/>
    <p:sldLayoutId id="2147483715" r:id="rId9"/>
    <p:sldLayoutId id="2147483716" r:id="rId10"/>
    <p:sldLayoutId id="2147483717" r:id="rId11"/>
    <p:sldLayoutId id="2147483718" r:id="rId12"/>
    <p:sldLayoutId id="2147483719" r:id="rId13"/>
    <p:sldLayoutId id="2147483827"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5580D5D-EB69-453A-B565-85E3827C30F6}"/>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4571999" y="0"/>
            <a:ext cx="4563963" cy="5143500"/>
          </a:xfrm>
        </p:spPr>
      </p:pic>
      <p:sp>
        <p:nvSpPr>
          <p:cNvPr id="3" name="Content Placeholder 2">
            <a:extLst>
              <a:ext uri="{FF2B5EF4-FFF2-40B4-BE49-F238E27FC236}">
                <a16:creationId xmlns:a16="http://schemas.microsoft.com/office/drawing/2014/main" id="{9FFF3D01-5742-4D39-91FA-A6B4898DF900}"/>
              </a:ext>
            </a:extLst>
          </p:cNvPr>
          <p:cNvSpPr>
            <a:spLocks noGrp="1"/>
          </p:cNvSpPr>
          <p:nvPr>
            <p:ph idx="1"/>
          </p:nvPr>
        </p:nvSpPr>
        <p:spPr>
          <a:xfrm>
            <a:off x="251520" y="1059582"/>
            <a:ext cx="3816424" cy="3528392"/>
          </a:xfrm>
        </p:spPr>
        <p:txBody>
          <a:bodyPr>
            <a:noAutofit/>
          </a:bodyPr>
          <a:lstStyle/>
          <a:p>
            <a:pPr marL="0" indent="0">
              <a:lnSpc>
                <a:spcPct val="90000"/>
              </a:lnSpc>
            </a:pPr>
            <a:r>
              <a:rPr lang="en-AU" sz="2800" dirty="0"/>
              <a:t>I would like to begin by acknowledging the Wadjuk people of the Noongar nation as the Traditional Owners of the land that we’re meeting on today, and pay my respect to their Elders past and present.</a:t>
            </a:r>
          </a:p>
        </p:txBody>
      </p:sp>
    </p:spTree>
    <p:extLst>
      <p:ext uri="{BB962C8B-B14F-4D97-AF65-F5344CB8AC3E}">
        <p14:creationId xmlns:p14="http://schemas.microsoft.com/office/powerpoint/2010/main" val="588011030"/>
      </p:ext>
    </p:extLst>
  </p:cSld>
  <p:clrMapOvr>
    <a:masterClrMapping/>
  </p:clrMapOvr>
</p:sld>
</file>

<file path=ppt/theme/theme1.xml><?xml version="1.0" encoding="utf-8"?>
<a:theme xmlns:a="http://schemas.openxmlformats.org/drawingml/2006/main" name="CSIRO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D8E90505-5F78-4B7F-B48D-2FB00D1BB049}"/>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4E4DF566-B70F-4928-80E7-694B9E9A2FBD}"/>
    </a:ext>
  </a:extLst>
</a:theme>
</file>

<file path=ppt/theme/theme3.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0398C969-54DD-46EF-89D3-EBAEE5270F10}"/>
    </a:ext>
  </a:extLst>
</a:theme>
</file>

<file path=ppt/theme/theme4.xml><?xml version="1.0" encoding="utf-8"?>
<a:theme xmlns:a="http://schemas.openxmlformats.org/drawingml/2006/main" name="Data61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83853432-11B4-49DC-8E1B-8FA6CFB2F4E0}"/>
    </a:ext>
  </a:extLst>
</a:theme>
</file>

<file path=ppt/theme/theme5.xml><?xml version="1.0" encoding="utf-8"?>
<a:theme xmlns:a="http://schemas.openxmlformats.org/drawingml/2006/main" name="MNF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02E87599-44C4-42C3-BED7-5FF59534C5EF}"/>
    </a:ext>
  </a:extLst>
</a:theme>
</file>

<file path=ppt/theme/theme6.xml><?xml version="1.0" encoding="utf-8"?>
<a:theme xmlns:a="http://schemas.openxmlformats.org/drawingml/2006/main" name="MNF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1D630F70-31C1-47EA-9A5C-0993FCC783EC}"/>
    </a:ext>
  </a:extLst>
</a:theme>
</file>

<file path=ppt/theme/theme7.xml><?xml version="1.0" encoding="utf-8"?>
<a:theme xmlns:a="http://schemas.openxmlformats.org/drawingml/2006/main" name="Wordmark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5D5CE2B9-9AB1-444B-84B0-F100492FB77D}"/>
    </a:ext>
  </a:extLst>
</a:theme>
</file>

<file path=ppt/theme/theme8.xml><?xml version="1.0" encoding="utf-8"?>
<a:theme xmlns:a="http://schemas.openxmlformats.org/drawingml/2006/main" name="Wordmark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4F9F179C-FC55-4406-9372-ACB71F56CD80}" vid="{28CA8483-C027-4DC1-BB4B-A94F6F059FF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CSIRO vertical</Template>
  <TotalTime>2</TotalTime>
  <Words>58</Words>
  <Application>Microsoft Macintosh PowerPoint</Application>
  <PresentationFormat>On-screen Show (16:9)</PresentationFormat>
  <Paragraphs>3</Paragraphs>
  <Slides>1</Slides>
  <Notes>1</Notes>
  <HiddenSlides>0</HiddenSlides>
  <MMClips>0</MMClips>
  <ScaleCrop>false</ScaleCrop>
  <HeadingPairs>
    <vt:vector size="6" baseType="variant">
      <vt:variant>
        <vt:lpstr>Fonts Used</vt:lpstr>
      </vt:variant>
      <vt:variant>
        <vt:i4>2</vt:i4>
      </vt:variant>
      <vt:variant>
        <vt:lpstr>Theme</vt:lpstr>
      </vt:variant>
      <vt:variant>
        <vt:i4>8</vt:i4>
      </vt:variant>
      <vt:variant>
        <vt:lpstr>Slide Titles</vt:lpstr>
      </vt:variant>
      <vt:variant>
        <vt:i4>1</vt:i4>
      </vt:variant>
    </vt:vector>
  </HeadingPairs>
  <TitlesOfParts>
    <vt:vector size="11" baseType="lpstr">
      <vt:lpstr>Arial</vt:lpstr>
      <vt:lpstr>Calibri</vt:lpstr>
      <vt:lpstr>CSIRO vertical</vt:lpstr>
      <vt:lpstr>CSIRO horizontal</vt:lpstr>
      <vt:lpstr>Data61 vertical</vt:lpstr>
      <vt:lpstr>Data61 horizontal</vt:lpstr>
      <vt:lpstr>MNF vertical</vt:lpstr>
      <vt:lpstr>MNF horizontal</vt:lpstr>
      <vt:lpstr>Wordmark vertical</vt:lpstr>
      <vt:lpstr>Wordmark horizontal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Mark (Mineral Resources, Kensington WA)</dc:creator>
  <cp:lastModifiedBy>Lindsay, Mark (Mineral Resources, Kensington WA)</cp:lastModifiedBy>
  <cp:revision>1</cp:revision>
  <cp:lastPrinted>2019-07-25T05:14:36Z</cp:lastPrinted>
  <dcterms:created xsi:type="dcterms:W3CDTF">2023-07-21T08:58:53Z</dcterms:created>
  <dcterms:modified xsi:type="dcterms:W3CDTF">2023-07-21T09:01:45Z</dcterms:modified>
</cp:coreProperties>
</file>